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70" r:id="rId4"/>
    <p:sldId id="269" r:id="rId5"/>
    <p:sldId id="286" r:id="rId6"/>
    <p:sldId id="287" r:id="rId7"/>
    <p:sldId id="262" r:id="rId8"/>
    <p:sldId id="263" r:id="rId9"/>
    <p:sldId id="295" r:id="rId10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9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1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811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64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57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2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48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8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0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5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5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0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9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9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FDE27-5052-4A2A-BCCF-602DB0AA905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C28BF-0CCC-4ABD-8071-BE55608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34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03405"/>
            <a:ext cx="8610600" cy="1825096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OF ORGANON OF MEDICINE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Smt. Chandaben Mohanbhai Patel Homoeopathic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390004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6-WA0057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 b="15269"/>
          <a:stretch/>
        </p:blipFill>
        <p:spPr>
          <a:xfrm>
            <a:off x="1295400" y="53969"/>
            <a:ext cx="6629400" cy="6710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61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6-WA0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19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6-WA0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19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6-WA00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40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6-WA00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57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20716_0951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23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20716_0951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561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2-07-27 at 2.59.28 PM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23" r="1822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61251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10</TotalTime>
  <Words>13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DEPARTMENT OF ORGANON OF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ORGANON OF MEDICINE AND HOMOEOPATHIC PHILOSOPHY</dc:title>
  <dc:creator>CMPHM</dc:creator>
  <cp:lastModifiedBy>Sumit Goel</cp:lastModifiedBy>
  <cp:revision>3</cp:revision>
  <dcterms:created xsi:type="dcterms:W3CDTF">2023-07-27T07:33:27Z</dcterms:created>
  <dcterms:modified xsi:type="dcterms:W3CDTF">2023-11-26T05:48:08Z</dcterms:modified>
</cp:coreProperties>
</file>